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9A260-840D-4B56-91E6-D3714499647C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67F4D-CDF0-4DB6-83D8-E4FD5B6062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Shapes and Designs:</a:t>
            </a:r>
            <a:br>
              <a:rPr lang="en-US" dirty="0" smtClean="0"/>
            </a:br>
            <a:r>
              <a:rPr lang="en-US" dirty="0" smtClean="0"/>
              <a:t>Unit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-By: Natalie </a:t>
            </a:r>
            <a:r>
              <a:rPr lang="en-US" dirty="0" err="1" smtClean="0"/>
              <a:t>Waide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Triangle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Characteristics of a triangle: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Triangles have 3 sides and 3 angles. The angle sum of a triangle is always 180°. There also different kinds of triangles; they are equilateral, isosceles, and scalene.  </a:t>
            </a:r>
          </a:p>
          <a:p>
            <a:r>
              <a:rPr lang="en-US" dirty="0" smtClean="0"/>
              <a:t>Examples of a triangle: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You can find triangles in our world in many places! For example, you can find triangles in the construction of bridge.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Shapes and Designs: Unit Project</vt:lpstr>
      <vt:lpstr>Triangle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 and Designs: Unit Project</dc:title>
  <dc:creator>Owner</dc:creator>
  <cp:lastModifiedBy>Owner</cp:lastModifiedBy>
  <cp:revision>1</cp:revision>
  <dcterms:created xsi:type="dcterms:W3CDTF">2012-02-22T19:52:38Z</dcterms:created>
  <dcterms:modified xsi:type="dcterms:W3CDTF">2012-02-22T20:02:06Z</dcterms:modified>
</cp:coreProperties>
</file>